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CC"/>
    <a:srgbClr val="FF99CC"/>
    <a:srgbClr val="00FF00"/>
    <a:srgbClr val="FF66CC"/>
    <a:srgbClr val="DDDDD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5" autoAdjust="0"/>
    <p:restoredTop sz="94660"/>
  </p:normalViewPr>
  <p:slideViewPr>
    <p:cSldViewPr>
      <p:cViewPr varScale="1">
        <p:scale>
          <a:sx n="108" d="100"/>
          <a:sy n="108" d="100"/>
        </p:scale>
        <p:origin x="199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52F3D-3AFA-4D05-B508-DBE03E9ECE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168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EC88B-ED47-4F52-926A-F46A3D4AB8F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164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DD5FF-397F-4094-B3BA-7A16BAB8E0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777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0EC60-07D0-421E-AD30-F905383064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0531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3E504-21C7-46C1-964C-C09D7291CF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3521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F5212-FDEA-4B8E-9864-E10E8A294A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499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EA1CF-C3A8-4B32-A7A9-367AE7909E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065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DFED8-3909-44ED-8210-980596A084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126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79B1A-E949-4321-AD14-542D7BD3F1B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664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BDF71-57F3-4A72-B288-AF8AE585AF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698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B003D-1916-404F-B4E9-D29D9E3FB8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24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5AD4D29-5D57-4D15-B5A6-9E5020AECF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6893" y="152400"/>
            <a:ext cx="8839200" cy="6553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2051" name="AutoShape 10"/>
          <p:cNvSpPr>
            <a:spLocks noChangeArrowheads="1"/>
          </p:cNvSpPr>
          <p:nvPr/>
        </p:nvSpPr>
        <p:spPr bwMode="auto">
          <a:xfrm>
            <a:off x="1828800" y="5334000"/>
            <a:ext cx="1524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2" name="Rectangle 11"/>
          <p:cNvSpPr>
            <a:spLocks noChangeArrowheads="1"/>
          </p:cNvSpPr>
          <p:nvPr/>
        </p:nvSpPr>
        <p:spPr bwMode="auto">
          <a:xfrm>
            <a:off x="381000" y="3962400"/>
            <a:ext cx="20574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Tech. Staging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/>
              <a:t>(10 Cars – must stay here)</a:t>
            </a: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2920093" y="814388"/>
            <a:ext cx="1447800" cy="914400"/>
          </a:xfrm>
          <a:prstGeom prst="rect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1050" dirty="0">
                <a:latin typeface="Arial" charset="0"/>
              </a:rPr>
              <a:t>Technical  Inspection Sheet check and number assignment, by Technical Inspectors</a:t>
            </a:r>
          </a:p>
        </p:txBody>
      </p:sp>
      <p:sp>
        <p:nvSpPr>
          <p:cNvPr id="2055" name="AutoShape 22"/>
          <p:cNvSpPr>
            <a:spLocks noChangeArrowheads="1"/>
          </p:cNvSpPr>
          <p:nvPr/>
        </p:nvSpPr>
        <p:spPr bwMode="auto">
          <a:xfrm rot="5400000">
            <a:off x="-38100" y="2750276"/>
            <a:ext cx="16764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6" name="AutoShape 24"/>
          <p:cNvSpPr>
            <a:spLocks noChangeArrowheads="1"/>
          </p:cNvSpPr>
          <p:nvPr/>
        </p:nvSpPr>
        <p:spPr bwMode="auto">
          <a:xfrm rot="10800000">
            <a:off x="4419600" y="1143001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7" name="Text Box 25"/>
          <p:cNvSpPr txBox="1">
            <a:spLocks noChangeArrowheads="1"/>
          </p:cNvSpPr>
          <p:nvPr/>
        </p:nvSpPr>
        <p:spPr bwMode="auto">
          <a:xfrm>
            <a:off x="147219" y="152400"/>
            <a:ext cx="884438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</a:rPr>
              <a:t>Typical Technical Inspection Flow</a:t>
            </a:r>
          </a:p>
        </p:txBody>
      </p:sp>
      <p:sp>
        <p:nvSpPr>
          <p:cNvPr id="2058" name="Rectangle 26"/>
          <p:cNvSpPr>
            <a:spLocks noChangeArrowheads="1"/>
          </p:cNvSpPr>
          <p:nvPr/>
        </p:nvSpPr>
        <p:spPr bwMode="auto">
          <a:xfrm>
            <a:off x="3124200" y="3962400"/>
            <a:ext cx="1143000" cy="685800"/>
          </a:xfrm>
          <a:prstGeom prst="rect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Team Number is recorded as entered tech.</a:t>
            </a:r>
          </a:p>
        </p:txBody>
      </p:sp>
      <p:sp>
        <p:nvSpPr>
          <p:cNvPr id="2059" name="AutoShape 27"/>
          <p:cNvSpPr>
            <a:spLocks noChangeArrowheads="1"/>
          </p:cNvSpPr>
          <p:nvPr/>
        </p:nvSpPr>
        <p:spPr bwMode="auto">
          <a:xfrm>
            <a:off x="3810000" y="5334000"/>
            <a:ext cx="9906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0" name="Rectangle 28"/>
          <p:cNvSpPr>
            <a:spLocks noChangeArrowheads="1"/>
          </p:cNvSpPr>
          <p:nvPr/>
        </p:nvSpPr>
        <p:spPr bwMode="auto">
          <a:xfrm>
            <a:off x="3124200" y="4648200"/>
            <a:ext cx="1143000" cy="304800"/>
          </a:xfrm>
          <a:prstGeom prst="rect">
            <a:avLst/>
          </a:prstGeom>
          <a:solidFill>
            <a:srgbClr val="FF66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Transponder Wire (Check)</a:t>
            </a:r>
          </a:p>
        </p:txBody>
      </p:sp>
      <p:sp>
        <p:nvSpPr>
          <p:cNvPr id="2061" name="Line 31"/>
          <p:cNvSpPr>
            <a:spLocks noChangeShapeType="1"/>
          </p:cNvSpPr>
          <p:nvPr/>
        </p:nvSpPr>
        <p:spPr bwMode="auto">
          <a:xfrm flipV="1">
            <a:off x="3657600" y="50292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70" name="AutoShape 14"/>
          <p:cNvSpPr>
            <a:spLocks noChangeArrowheads="1"/>
          </p:cNvSpPr>
          <p:nvPr/>
        </p:nvSpPr>
        <p:spPr bwMode="auto">
          <a:xfrm>
            <a:off x="6248400" y="4419600"/>
            <a:ext cx="6096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71" name="AutoShape 15"/>
          <p:cNvSpPr>
            <a:spLocks noChangeArrowheads="1"/>
          </p:cNvSpPr>
          <p:nvPr/>
        </p:nvSpPr>
        <p:spPr bwMode="auto">
          <a:xfrm>
            <a:off x="6248400" y="5486400"/>
            <a:ext cx="6096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74" name="Rectangle 11"/>
          <p:cNvSpPr>
            <a:spLocks noChangeArrowheads="1"/>
          </p:cNvSpPr>
          <p:nvPr/>
        </p:nvSpPr>
        <p:spPr bwMode="auto">
          <a:xfrm>
            <a:off x="5257800" y="685800"/>
            <a:ext cx="14478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Engine Check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(signature required)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304800" y="2514600"/>
            <a:ext cx="8534400" cy="0"/>
          </a:xfrm>
          <a:prstGeom prst="line">
            <a:avLst/>
          </a:prstGeom>
          <a:ln w="285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6" name="Rectangle 11"/>
          <p:cNvSpPr>
            <a:spLocks noChangeArrowheads="1"/>
          </p:cNvSpPr>
          <p:nvPr/>
        </p:nvSpPr>
        <p:spPr bwMode="auto">
          <a:xfrm>
            <a:off x="381000" y="838200"/>
            <a:ext cx="12954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Waiting Area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/>
              <a:t>(teams not required to stay)</a:t>
            </a:r>
          </a:p>
        </p:txBody>
      </p:sp>
      <p:sp>
        <p:nvSpPr>
          <p:cNvPr id="2077" name="AutoShape 24"/>
          <p:cNvSpPr>
            <a:spLocks noChangeArrowheads="1"/>
          </p:cNvSpPr>
          <p:nvPr/>
        </p:nvSpPr>
        <p:spPr bwMode="auto">
          <a:xfrm rot="10800000">
            <a:off x="1752600" y="1157287"/>
            <a:ext cx="10668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3422197" y="491739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259458" y="533400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405493" y="3567113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3451543" y="3481387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44" name="Oval 43"/>
          <p:cNvSpPr/>
          <p:nvPr/>
        </p:nvSpPr>
        <p:spPr>
          <a:xfrm>
            <a:off x="4800600" y="2827767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088" name="Rectangle 11"/>
          <p:cNvSpPr>
            <a:spLocks noChangeArrowheads="1"/>
          </p:cNvSpPr>
          <p:nvPr/>
        </p:nvSpPr>
        <p:spPr bwMode="auto">
          <a:xfrm>
            <a:off x="5105400" y="2743200"/>
            <a:ext cx="1295400" cy="609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Tech. Inspection</a:t>
            </a:r>
          </a:p>
        </p:txBody>
      </p:sp>
      <p:sp>
        <p:nvSpPr>
          <p:cNvPr id="2089" name="AutoShape 14"/>
          <p:cNvSpPr>
            <a:spLocks noChangeArrowheads="1"/>
          </p:cNvSpPr>
          <p:nvPr/>
        </p:nvSpPr>
        <p:spPr bwMode="auto">
          <a:xfrm rot="1851685">
            <a:off x="8023194" y="4014951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90" name="Rectangle 32"/>
          <p:cNvSpPr>
            <a:spLocks noChangeArrowheads="1"/>
          </p:cNvSpPr>
          <p:nvPr/>
        </p:nvSpPr>
        <p:spPr bwMode="auto">
          <a:xfrm>
            <a:off x="5257800" y="1752600"/>
            <a:ext cx="1447800" cy="609600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 </a:t>
            </a:r>
            <a:r>
              <a:rPr lang="en-US" altLang="en-US" sz="1000" b="1" dirty="0"/>
              <a:t>First 25 Tech # </a:t>
            </a:r>
            <a:r>
              <a:rPr lang="en-US" altLang="en-US" sz="1000" dirty="0"/>
              <a:t>provided at Engine Check until Technical Inspection Opens.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514600" y="4648200"/>
            <a:ext cx="609600" cy="304800"/>
          </a:xfrm>
          <a:prstGeom prst="rect">
            <a:avLst/>
          </a:prstGeom>
          <a:solidFill>
            <a:srgbClr val="FFCCCC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900" dirty="0">
                <a:solidFill>
                  <a:srgbClr val="FF0000"/>
                </a:solidFill>
              </a:rPr>
              <a:t>Power Source</a:t>
            </a:r>
          </a:p>
        </p:txBody>
      </p:sp>
      <p:sp>
        <p:nvSpPr>
          <p:cNvPr id="2096" name="TextBox 54"/>
          <p:cNvSpPr txBox="1">
            <a:spLocks noChangeArrowheads="1"/>
          </p:cNvSpPr>
          <p:nvPr/>
        </p:nvSpPr>
        <p:spPr bwMode="auto">
          <a:xfrm>
            <a:off x="6172200" y="4097338"/>
            <a:ext cx="8274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Buffer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 ~5-10 cars</a:t>
            </a:r>
          </a:p>
        </p:txBody>
      </p:sp>
      <p:sp>
        <p:nvSpPr>
          <p:cNvPr id="2100" name="AutoShape 14"/>
          <p:cNvSpPr>
            <a:spLocks noChangeArrowheads="1"/>
          </p:cNvSpPr>
          <p:nvPr/>
        </p:nvSpPr>
        <p:spPr bwMode="auto">
          <a:xfrm>
            <a:off x="7958904" y="4921168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01" name="AutoShape 14"/>
          <p:cNvSpPr>
            <a:spLocks noChangeArrowheads="1"/>
          </p:cNvSpPr>
          <p:nvPr/>
        </p:nvSpPr>
        <p:spPr bwMode="auto">
          <a:xfrm rot="-1764838">
            <a:off x="8050227" y="5685514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7" name="Date Placeholder 1"/>
          <p:cNvSpPr txBox="1">
            <a:spLocks/>
          </p:cNvSpPr>
          <p:nvPr/>
        </p:nvSpPr>
        <p:spPr bwMode="auto">
          <a:xfrm>
            <a:off x="7848600" y="6538626"/>
            <a:ext cx="2133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dirty="0"/>
              <a:t>December 7, 2022</a:t>
            </a:r>
          </a:p>
        </p:txBody>
      </p:sp>
      <p:sp>
        <p:nvSpPr>
          <p:cNvPr id="60" name="Oval 59"/>
          <p:cNvSpPr/>
          <p:nvPr/>
        </p:nvSpPr>
        <p:spPr>
          <a:xfrm>
            <a:off x="6781800" y="601814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2" name="TextBox 54"/>
          <p:cNvSpPr txBox="1">
            <a:spLocks noChangeArrowheads="1"/>
          </p:cNvSpPr>
          <p:nvPr/>
        </p:nvSpPr>
        <p:spPr bwMode="auto">
          <a:xfrm>
            <a:off x="4125912" y="5791200"/>
            <a:ext cx="721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Buffer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~2-5 cars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57762" y="4406714"/>
            <a:ext cx="461665" cy="12003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dirty="0"/>
              <a:t>EXIT</a:t>
            </a:r>
          </a:p>
        </p:txBody>
      </p:sp>
      <p:sp>
        <p:nvSpPr>
          <p:cNvPr id="63" name="Oval 62"/>
          <p:cNvSpPr/>
          <p:nvPr/>
        </p:nvSpPr>
        <p:spPr>
          <a:xfrm>
            <a:off x="8657762" y="3436076"/>
            <a:ext cx="3048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64" name="Rectangle 11"/>
          <p:cNvSpPr>
            <a:spLocks noChangeArrowheads="1"/>
          </p:cNvSpPr>
          <p:nvPr/>
        </p:nvSpPr>
        <p:spPr bwMode="auto">
          <a:xfrm>
            <a:off x="178111" y="5657910"/>
            <a:ext cx="1511616" cy="104769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i="1" dirty="0">
                <a:solidFill>
                  <a:srgbClr val="0070C0"/>
                </a:solidFill>
              </a:rPr>
              <a:t>Area outside of tech for 4WD Check is required.</a:t>
            </a:r>
          </a:p>
        </p:txBody>
      </p:sp>
      <p:sp>
        <p:nvSpPr>
          <p:cNvPr id="46" name="Rectangle 13"/>
          <p:cNvSpPr>
            <a:spLocks noChangeArrowheads="1"/>
          </p:cNvSpPr>
          <p:nvPr/>
        </p:nvSpPr>
        <p:spPr bwMode="auto">
          <a:xfrm>
            <a:off x="1863028" y="1974973"/>
            <a:ext cx="990600" cy="533400"/>
          </a:xfrm>
          <a:prstGeom prst="rect">
            <a:avLst/>
          </a:prstGeom>
          <a:solidFill>
            <a:srgbClr val="FF66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Digital Sign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853628" y="2187698"/>
            <a:ext cx="609600" cy="304800"/>
          </a:xfrm>
          <a:prstGeom prst="rect">
            <a:avLst/>
          </a:prstGeom>
          <a:solidFill>
            <a:srgbClr val="FFCCCC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900" dirty="0">
                <a:solidFill>
                  <a:srgbClr val="FF0000"/>
                </a:solidFill>
              </a:rPr>
              <a:t>Power Source</a:t>
            </a: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257800" y="43434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Frame Check</a:t>
            </a: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257800" y="57912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Frame Check</a:t>
            </a: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7086600" y="35814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7086600" y="40386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59" name="Rectangle 7"/>
          <p:cNvSpPr>
            <a:spLocks noChangeArrowheads="1"/>
          </p:cNvSpPr>
          <p:nvPr/>
        </p:nvSpPr>
        <p:spPr bwMode="auto">
          <a:xfrm>
            <a:off x="7086600" y="44958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61" name="Rectangle 8"/>
          <p:cNvSpPr>
            <a:spLocks noChangeArrowheads="1"/>
          </p:cNvSpPr>
          <p:nvPr/>
        </p:nvSpPr>
        <p:spPr bwMode="auto">
          <a:xfrm>
            <a:off x="7086600" y="54102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7086600" y="63246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5257800" y="36576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 dirty="0"/>
              <a:t>Frame Check</a:t>
            </a:r>
          </a:p>
        </p:txBody>
      </p:sp>
      <p:sp>
        <p:nvSpPr>
          <p:cNvPr id="67" name="Rectangle 3"/>
          <p:cNvSpPr>
            <a:spLocks noChangeArrowheads="1"/>
          </p:cNvSpPr>
          <p:nvPr/>
        </p:nvSpPr>
        <p:spPr bwMode="auto">
          <a:xfrm>
            <a:off x="5257800" y="50292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Frame Check</a:t>
            </a:r>
          </a:p>
        </p:txBody>
      </p:sp>
      <p:sp>
        <p:nvSpPr>
          <p:cNvPr id="68" name="Rectangle 8"/>
          <p:cNvSpPr>
            <a:spLocks noChangeArrowheads="1"/>
          </p:cNvSpPr>
          <p:nvPr/>
        </p:nvSpPr>
        <p:spPr bwMode="auto">
          <a:xfrm>
            <a:off x="7086600" y="49530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7086600" y="5867400"/>
            <a:ext cx="685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"/>
              <a:t>Tech Inspect</a:t>
            </a:r>
          </a:p>
        </p:txBody>
      </p:sp>
    </p:spTree>
    <p:extLst>
      <p:ext uri="{BB962C8B-B14F-4D97-AF65-F5344CB8AC3E}">
        <p14:creationId xmlns:p14="http://schemas.microsoft.com/office/powerpoint/2010/main" val="189662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9"/>
          <p:cNvSpPr txBox="1">
            <a:spLocks noChangeArrowheads="1"/>
          </p:cNvSpPr>
          <p:nvPr/>
        </p:nvSpPr>
        <p:spPr bwMode="auto">
          <a:xfrm>
            <a:off x="0" y="0"/>
            <a:ext cx="9144000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Engine Check and Signature (The first 25 teams will receive a Tech Number at Engine Check, all other teams will get a number when Technical Inspection opens)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1200" dirty="0"/>
              <a:t>  Engine Check Signature Required for Progress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 Teams bring Technical Inspection Sheet after going through Engine Check to receive number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en-US" altLang="en-US" sz="1200" dirty="0"/>
              <a:t> Only one (1) number will be assigned per team directly written on tech sheet. </a:t>
            </a:r>
            <a:r>
              <a:rPr lang="en-US" altLang="en-US" sz="1200" i="1" u="sng" dirty="0"/>
              <a:t>(Teams can not trade numbers)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en-US" altLang="en-US" sz="1200" dirty="0"/>
              <a:t> All number assignments will be tracked in technical inspection.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Team can go directly to waiting area or if waiting area is full they can leave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en-US" altLang="en-US" sz="1200" dirty="0"/>
              <a:t> If you don’t enter when you number is called you can get back in line for reassignment of number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 Teams may enter the tech staging area if they are prepared for tech inspection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en-US" altLang="en-US" sz="1200" dirty="0"/>
              <a:t> </a:t>
            </a:r>
            <a:r>
              <a:rPr lang="en-US" altLang="en-US" sz="1200" b="1" dirty="0"/>
              <a:t>Only two (2) team members </a:t>
            </a:r>
            <a:r>
              <a:rPr lang="en-US" altLang="en-US" sz="1200" dirty="0"/>
              <a:t>allowed and all equipment (goggles, fire extinguishers, etc) is available for inspection.</a:t>
            </a:r>
          </a:p>
          <a:p>
            <a:pPr lvl="2" eaLnBrk="1" hangingPunct="1">
              <a:spcBef>
                <a:spcPts val="0"/>
              </a:spcBef>
            </a:pPr>
            <a:r>
              <a:rPr lang="en-US" altLang="en-US" sz="1200" b="1" dirty="0"/>
              <a:t>All drivers should remain outside the tech tent area until they receive driver wrist bands and are excused by a tech inspector.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1200" dirty="0"/>
              <a:t>All Transponders </a:t>
            </a:r>
            <a:r>
              <a:rPr lang="en-US" altLang="en-US" sz="1200" u="sng" dirty="0"/>
              <a:t>charged</a:t>
            </a:r>
            <a:r>
              <a:rPr lang="en-US" altLang="en-US" sz="1200" dirty="0"/>
              <a:t> and on the car or available.  </a:t>
            </a:r>
            <a:r>
              <a:rPr lang="en-US" altLang="en-US" sz="1200" b="1" dirty="0"/>
              <a:t>“Flex” type transponders must have their subscription fee paid already AND must be activated using a USB cradle and computer connected to the Internet BEFORE arriving at Tech.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 Teams leave tech staging and cross transponder line to enter tech inspection</a:t>
            </a:r>
          </a:p>
          <a:p>
            <a:pPr lvl="1" eaLnBrk="1" hangingPunct="1">
              <a:spcBef>
                <a:spcPts val="0"/>
              </a:spcBef>
              <a:buFontTx/>
              <a:buChar char="•"/>
            </a:pPr>
            <a:r>
              <a:rPr lang="en-US" altLang="en-US" sz="1200" dirty="0"/>
              <a:t> </a:t>
            </a:r>
            <a:r>
              <a:rPr lang="en-US" altLang="en-US" sz="1200" b="1" dirty="0"/>
              <a:t>Maximum of two (2) team members </a:t>
            </a:r>
            <a:r>
              <a:rPr lang="en-US" altLang="en-US" sz="1200" dirty="0"/>
              <a:t>will be allowed in the tech tent with the car.  A Transponder # is recorded and functionality verified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1200" dirty="0"/>
              <a:t> Data retained on what teams have entered tech. and when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 Teams progress through tech inspection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1200" dirty="0"/>
              <a:t> Only two (2) team members with car, all others stand outside of tech area unless directed otherwise by a tech. 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endParaRPr lang="en-US" altLang="en-US" sz="1200" dirty="0"/>
          </a:p>
          <a:p>
            <a:pPr eaLnBrk="1" hangingPunct="1">
              <a:spcBef>
                <a:spcPts val="0"/>
              </a:spcBef>
              <a:buFontTx/>
              <a:buAutoNum type="arabicPeriod"/>
            </a:pPr>
            <a:r>
              <a:rPr lang="en-US" altLang="en-US" sz="1400" dirty="0">
                <a:solidFill>
                  <a:srgbClr val="FF0000"/>
                </a:solidFill>
              </a:rPr>
              <a:t> Teams exit tech inspection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1200" dirty="0"/>
              <a:t> Data recorded on when teams have left tech. and when.</a:t>
            </a:r>
            <a:endParaRPr lang="en-US" altLang="en-US" sz="1200" b="1" dirty="0">
              <a:solidFill>
                <a:srgbClr val="0070C0"/>
              </a:solidFill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sz="1400" b="1" dirty="0">
                <a:solidFill>
                  <a:srgbClr val="0070C0"/>
                </a:solidFill>
              </a:rPr>
              <a:t>Note: </a:t>
            </a:r>
            <a:r>
              <a:rPr lang="en-US" altLang="en-US" sz="1400" i="1" dirty="0">
                <a:solidFill>
                  <a:srgbClr val="0070C0"/>
                </a:solidFill>
              </a:rPr>
              <a:t>Teams will be required to have 4WD verified onsite and signed off before you receive a passed tech sticker.  You can enter tech without this signed off.</a:t>
            </a:r>
            <a:r>
              <a:rPr lang="en-US" altLang="en-US" sz="1400" dirty="0">
                <a:solidFill>
                  <a:srgbClr val="0070C0"/>
                </a:solidFill>
              </a:rPr>
              <a:t>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1400" dirty="0">
                <a:solidFill>
                  <a:srgbClr val="FF0000"/>
                </a:solidFill>
              </a:rPr>
              <a:t> Rechecks will be done through main line, only tech sheet is needed to get a new number</a:t>
            </a:r>
          </a:p>
        </p:txBody>
      </p:sp>
      <p:sp>
        <p:nvSpPr>
          <p:cNvPr id="3075" name="Date Placeholder 1"/>
          <p:cNvSpPr txBox="1">
            <a:spLocks/>
          </p:cNvSpPr>
          <p:nvPr/>
        </p:nvSpPr>
        <p:spPr bwMode="auto">
          <a:xfrm>
            <a:off x="8001000" y="6553200"/>
            <a:ext cx="2133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dirty="0"/>
              <a:t>December 7, 2022</a:t>
            </a:r>
          </a:p>
        </p:txBody>
      </p:sp>
    </p:spTree>
    <p:extLst>
      <p:ext uri="{BB962C8B-B14F-4D97-AF65-F5344CB8AC3E}">
        <p14:creationId xmlns:p14="http://schemas.microsoft.com/office/powerpoint/2010/main" val="406249394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513</Words>
  <Application>Microsoft Office PowerPoint</Application>
  <PresentationFormat>On-screen Show (4:3)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Default Design</vt:lpstr>
      <vt:lpstr>PowerPoint Presentation</vt:lpstr>
      <vt:lpstr>PowerPoint Presentation</vt:lpstr>
    </vt:vector>
  </TitlesOfParts>
  <Company>Honda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ha22764</dc:creator>
  <cp:lastModifiedBy>Kaley Zundel</cp:lastModifiedBy>
  <cp:revision>52</cp:revision>
  <dcterms:created xsi:type="dcterms:W3CDTF">2009-11-04T12:47:32Z</dcterms:created>
  <dcterms:modified xsi:type="dcterms:W3CDTF">2022-12-09T21:13:17Z</dcterms:modified>
</cp:coreProperties>
</file>